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60" r:id="rId4"/>
    <p:sldId id="403" r:id="rId5"/>
    <p:sldId id="695" r:id="rId6"/>
    <p:sldId id="507" r:id="rId7"/>
    <p:sldId id="515" r:id="rId8"/>
    <p:sldId id="516" r:id="rId9"/>
    <p:sldId id="517" r:id="rId10"/>
    <p:sldId id="518" r:id="rId11"/>
    <p:sldId id="519" r:id="rId12"/>
    <p:sldId id="520" r:id="rId13"/>
    <p:sldId id="521" r:id="rId14"/>
    <p:sldId id="522" r:id="rId15"/>
    <p:sldId id="524" r:id="rId16"/>
    <p:sldId id="523" r:id="rId17"/>
    <p:sldId id="526" r:id="rId18"/>
    <p:sldId id="525" r:id="rId19"/>
    <p:sldId id="274" r:id="rId20"/>
    <p:sldId id="298" r:id="rId21"/>
    <p:sldId id="29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67" autoAdjust="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11426A99-3950-4008-958D-85CBB26D550F}"/>
    <pc:docChg chg="modSld">
      <pc:chgData name="Wittman, Barry" userId="bff186cd-6ce8-41ba-8e8c-e85cdef216de" providerId="ADAL" clId="{11426A99-3950-4008-958D-85CBB26D550F}" dt="2025-01-24T22:40:36.695" v="0" actId="2711"/>
      <pc:docMkLst>
        <pc:docMk/>
      </pc:docMkLst>
      <pc:sldChg chg="modSp">
        <pc:chgData name="Wittman, Barry" userId="bff186cd-6ce8-41ba-8e8c-e85cdef216de" providerId="ADAL" clId="{11426A99-3950-4008-958D-85CBB26D550F}" dt="2025-01-24T22:40:36.695" v="0" actId="2711"/>
        <pc:sldMkLst>
          <pc:docMk/>
          <pc:sldMk cId="3890144238" sldId="516"/>
        </pc:sldMkLst>
        <pc:spChg chg="mod">
          <ac:chgData name="Wittman, Barry" userId="bff186cd-6ce8-41ba-8e8c-e85cdef216de" providerId="ADAL" clId="{11426A99-3950-4008-958D-85CBB26D550F}" dt="2025-01-24T22:40:36.695" v="0" actId="2711"/>
          <ac:spMkLst>
            <pc:docMk/>
            <pc:sldMk cId="3890144238" sldId="516"/>
            <ac:spMk id="2" creationId="{4D253E4C-EBDE-4922-82B6-58D8B8F9526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Week 3 </a:t>
            </a:r>
            <a:r>
              <a:rPr lang="en-US" dirty="0"/>
              <a:t>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C8030-1FB4-4D19-B54D-F8A904B0F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another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3BDE8-DBAF-462D-9E42-689022DC8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00127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Sometimes it's useful to fork a clone of yourself</a:t>
            </a:r>
          </a:p>
          <a:p>
            <a:r>
              <a:rPr lang="en-US" dirty="0"/>
              <a:t>Other times, you want to run another program</a:t>
            </a:r>
          </a:p>
          <a:p>
            <a:r>
              <a:rPr lang="en-US" dirty="0"/>
              <a:t>In those situations, you first fork yourself and then have your child call something from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exec()</a:t>
            </a:r>
            <a:r>
              <a:rPr lang="en-US" dirty="0"/>
              <a:t> family of functions: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0319A25-BC77-4576-9E05-CEF73669B0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965861"/>
              </p:ext>
            </p:extLst>
          </p:nvPr>
        </p:nvGraphicFramePr>
        <p:xfrm>
          <a:off x="261461" y="3776472"/>
          <a:ext cx="11669078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2678">
                  <a:extLst>
                    <a:ext uri="{9D8B030D-6E8A-4147-A177-3AD203B41FA5}">
                      <a16:colId xmlns:a16="http://schemas.microsoft.com/office/drawing/2014/main" val="2806946293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14186131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5395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0"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execl</a:t>
                      </a:r>
                      <a:r>
                        <a:rPr kumimoji="0" lang="en-US" sz="14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(char *path, char *arg0, ..., NULL)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Executes the program with the given path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2024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0"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execle</a:t>
                      </a:r>
                      <a:r>
                        <a:rPr kumimoji="0" lang="en-US" sz="14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(char *path, char *arg0, ..., NULL, char* </a:t>
                      </a:r>
                      <a:r>
                        <a:rPr kumimoji="0"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envp</a:t>
                      </a:r>
                      <a:r>
                        <a:rPr kumimoji="0" lang="en-US" sz="14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[])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Executes the program with the given path and environment variables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25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0"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execlp</a:t>
                      </a:r>
                      <a:r>
                        <a:rPr kumimoji="0" lang="en-US" sz="14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(char *file, char *arg0, ..., NULL)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Executes the program by looking it up in the current 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299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0"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execv</a:t>
                      </a:r>
                      <a:r>
                        <a:rPr kumimoji="0" lang="en-US" sz="14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(char *path, char *</a:t>
                      </a:r>
                      <a:r>
                        <a:rPr kumimoji="0"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argv</a:t>
                      </a:r>
                      <a:r>
                        <a:rPr kumimoji="0" lang="en-US" sz="14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[])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Like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execl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sz="1600" dirty="0"/>
                        <a:t> but command-line arguments are in an array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9319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0"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execve</a:t>
                      </a:r>
                      <a:r>
                        <a:rPr kumimoji="0" lang="en-US" sz="14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(char *path, char *</a:t>
                      </a:r>
                      <a:r>
                        <a:rPr kumimoji="0"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argv</a:t>
                      </a:r>
                      <a:r>
                        <a:rPr kumimoji="0" lang="en-US" sz="14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[], char *</a:t>
                      </a:r>
                      <a:r>
                        <a:rPr kumimoji="0"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envp</a:t>
                      </a:r>
                      <a:r>
                        <a:rPr kumimoji="0" lang="en-US" sz="14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[])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Like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execle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sz="1600" dirty="0"/>
                        <a:t> but command-line arguments are in an array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0741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0"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execvp</a:t>
                      </a:r>
                      <a:r>
                        <a:rPr kumimoji="0" lang="en-US" sz="14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(char *file, char *</a:t>
                      </a:r>
                      <a:r>
                        <a:rPr kumimoji="0"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argv</a:t>
                      </a:r>
                      <a:r>
                        <a:rPr kumimoji="0" lang="en-US" sz="14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[])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Like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execlp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sz="1600" dirty="0"/>
                        <a:t> but command-line arguments are in an array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005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0"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fexecve</a:t>
                      </a:r>
                      <a:r>
                        <a:rPr kumimoji="0" lang="en-US" sz="14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(int </a:t>
                      </a:r>
                      <a:r>
                        <a:rPr kumimoji="0"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fd</a:t>
                      </a:r>
                      <a:r>
                        <a:rPr kumimoji="0" lang="en-US" sz="14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, char *</a:t>
                      </a:r>
                      <a:r>
                        <a:rPr kumimoji="0"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argv</a:t>
                      </a:r>
                      <a:r>
                        <a:rPr kumimoji="0" lang="en-US" sz="14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[], char *</a:t>
                      </a:r>
                      <a:r>
                        <a:rPr kumimoji="0"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envp</a:t>
                      </a:r>
                      <a:r>
                        <a:rPr kumimoji="0" lang="en-US" sz="1400" b="1" i="0" kern="1200" dirty="0">
                          <a:solidFill>
                            <a:schemeClr val="dk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[])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Executes the program stored in the file descriptor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fd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128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85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223C8-43A4-4DB6-A417-5B0D743C9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exec()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F20C3-D0B2-445F-ABB7-5AE4FAE64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programs runs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dirty="0"/>
              <a:t>, listing the contents of the current directory: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050492C-1B64-45B0-9F21-24A0A61A5EDA}"/>
              </a:ext>
            </a:extLst>
          </p:cNvPr>
          <p:cNvSpPr txBox="1">
            <a:spLocks/>
          </p:cNvSpPr>
          <p:nvPr/>
        </p:nvSpPr>
        <p:spPr>
          <a:xfrm>
            <a:off x="381000" y="3048000"/>
            <a:ext cx="11506200" cy="3581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fork 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exit (1);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exit if fork() failed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0)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child process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execlp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"ls"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"ls"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"-l"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NULL);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exit (1);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only reached if exec() failed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	</a:t>
            </a:r>
          </a:p>
        </p:txBody>
      </p:sp>
    </p:spTree>
    <p:extLst>
      <p:ext uri="{BB962C8B-B14F-4D97-AF65-F5344CB8AC3E}">
        <p14:creationId xmlns:p14="http://schemas.microsoft.com/office/powerpoint/2010/main" val="280878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2375E-73D3-4D66-B256-BCFA94386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if you don't want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exec()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B6080-51E1-4548-B3A5-4DCB224B4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33020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Forking the current process and then executing a new process is the traditional approach</a:t>
            </a:r>
          </a:p>
          <a:p>
            <a:r>
              <a:rPr lang="en-US" dirty="0"/>
              <a:t>But there are annoyances:</a:t>
            </a:r>
          </a:p>
          <a:p>
            <a:pPr lvl="1"/>
            <a:r>
              <a:rPr lang="en-US" dirty="0"/>
              <a:t>It's two different calls</a:t>
            </a:r>
          </a:p>
          <a:p>
            <a:pPr lvl="1"/>
            <a:r>
              <a:rPr lang="en-US" dirty="0"/>
              <a:t>The original process memory is copied over, even though you're just going to throw it out immediately with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exec()</a:t>
            </a:r>
          </a:p>
          <a:p>
            <a:pPr lvl="1"/>
            <a:r>
              <a:rPr lang="en-US" dirty="0"/>
              <a:t>It's not always clear what happens to the threads associated with the original process</a:t>
            </a:r>
          </a:p>
          <a:p>
            <a:r>
              <a:rPr lang="en-US" dirty="0"/>
              <a:t>To simplify matters, there are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posix_spawn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posix_spawnp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(the same, but with filename lookup in PATH) functions that execute a new process all in one go</a:t>
            </a:r>
          </a:p>
          <a:p>
            <a:pPr lvl="1"/>
            <a:r>
              <a:rPr lang="en-US" dirty="0"/>
              <a:t>Of course, it has more complicated arguments to make up for being simpler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A96A090-A9FF-4737-AD0E-F4901F9B1717}"/>
              </a:ext>
            </a:extLst>
          </p:cNvPr>
          <p:cNvSpPr txBox="1">
            <a:spLocks/>
          </p:cNvSpPr>
          <p:nvPr/>
        </p:nvSpPr>
        <p:spPr>
          <a:xfrm>
            <a:off x="381000" y="4648200"/>
            <a:ext cx="11506200" cy="1676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child = -1;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*path = 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"ls"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 = { 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"ls"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"-l"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NULL };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posix_spawnp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(&amp;child, path, NULL, NULL,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NULL);</a:t>
            </a:r>
          </a:p>
        </p:txBody>
      </p:sp>
    </p:spTree>
    <p:extLst>
      <p:ext uri="{BB962C8B-B14F-4D97-AF65-F5344CB8AC3E}">
        <p14:creationId xmlns:p14="http://schemas.microsoft.com/office/powerpoint/2010/main" val="3164585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8068A-8CFB-4153-A43A-AB64A7D94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Waiting for a child to finish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CD3D2-EC77-4309-82C6-F2D6EF327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Once you've forked or spawned a process, it will be scheduled to run</a:t>
            </a:r>
          </a:p>
          <a:p>
            <a:r>
              <a:rPr lang="en-US" dirty="0"/>
              <a:t>There are no guarantees about when a parent or a child will be scheduled relative to each other</a:t>
            </a:r>
          </a:p>
          <a:p>
            <a:r>
              <a:rPr lang="en-US" dirty="0"/>
              <a:t>It can be useful for a parent process to wait until its child processes have terminated</a:t>
            </a:r>
          </a:p>
          <a:p>
            <a:r>
              <a:rPr lang="en-US" dirty="0"/>
              <a:t>There are two functions for this: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wait(int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stat_loc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dirty="0"/>
              <a:t>Waits for all children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waitpid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int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stat_loc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int options)</a:t>
            </a:r>
          </a:p>
          <a:p>
            <a:pPr lvl="2"/>
            <a:r>
              <a:rPr lang="en-US" dirty="0"/>
              <a:t>Waits only on child process with PID</a:t>
            </a:r>
          </a:p>
        </p:txBody>
      </p:sp>
    </p:spTree>
    <p:extLst>
      <p:ext uri="{BB962C8B-B14F-4D97-AF65-F5344CB8AC3E}">
        <p14:creationId xmlns:p14="http://schemas.microsoft.com/office/powerpoint/2010/main" val="228678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EE013-FF1E-46DA-A893-B2A6004BA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wait()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1C5AF-060C-40D0-81BF-1A9B08EE5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2728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Here's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dirty="0"/>
              <a:t> example from earlier, except that the parent process waits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dirty="0"/>
              <a:t> to finish</a:t>
            </a:r>
          </a:p>
          <a:p>
            <a:r>
              <a:rPr lang="en-US" dirty="0"/>
              <a:t>More code isn't shown, but the parent could continue doing other things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76BD8CD-0472-497B-8B90-E039B77CB752}"/>
              </a:ext>
            </a:extLst>
          </p:cNvPr>
          <p:cNvSpPr txBox="1">
            <a:spLocks/>
          </p:cNvSpPr>
          <p:nvPr/>
        </p:nvSpPr>
        <p:spPr>
          <a:xfrm>
            <a:off x="381000" y="3048000"/>
            <a:ext cx="11506200" cy="3581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fork 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exit (1);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exit if fork() failed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0)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child process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int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execlp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"ls"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"ls"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"-l"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NULL);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exit (1);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only reached if exec() failed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wait (NULL); </a:t>
            </a:r>
            <a:r>
              <a:rPr lang="en-US" sz="3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waits for ls to finish</a:t>
            </a:r>
          </a:p>
        </p:txBody>
      </p:sp>
    </p:spTree>
    <p:extLst>
      <p:ext uri="{BB962C8B-B14F-4D97-AF65-F5344CB8AC3E}">
        <p14:creationId xmlns:p14="http://schemas.microsoft.com/office/powerpoint/2010/main" val="530599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BAD02-06F7-4757-8206-D09AC69F3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 shell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CBF26-8EAE-46DD-979C-9407FCFE7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in tokens</a:t>
            </a:r>
          </a:p>
          <a:p>
            <a:pPr lvl="1"/>
            <a:r>
              <a:rPr lang="en-US" dirty="0"/>
              <a:t>The first token is the program you want to run</a:t>
            </a:r>
          </a:p>
          <a:p>
            <a:pPr lvl="1"/>
            <a:r>
              <a:rPr lang="en-US" dirty="0"/>
              <a:t>Each token after a space is an argument</a:t>
            </a:r>
          </a:p>
          <a:p>
            <a:pPr lvl="1"/>
            <a:r>
              <a:rPr lang="en-US" dirty="0"/>
              <a:t>When you reach a newline, that's the whole command</a:t>
            </a:r>
          </a:p>
          <a:p>
            <a:r>
              <a:rPr lang="en-US" dirty="0"/>
              <a:t>To keep it simple, we'll support only commands with up to 10 tokens, each of which is 10 or fewer characters long</a:t>
            </a:r>
          </a:p>
          <a:p>
            <a:r>
              <a:rPr lang="en-US" dirty="0"/>
              <a:t>After reading in the tokens, we wait for the child process to finish</a:t>
            </a:r>
          </a:p>
          <a:p>
            <a:r>
              <a:rPr lang="en-US" dirty="0"/>
              <a:t>Repeat until the user types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</a:p>
        </p:txBody>
      </p:sp>
    </p:spTree>
    <p:extLst>
      <p:ext uri="{BB962C8B-B14F-4D97-AF65-F5344CB8AC3E}">
        <p14:creationId xmlns:p14="http://schemas.microsoft.com/office/powerpoint/2010/main" val="236247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89503-8740-40B6-8461-7E2AD564C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FAB95-3882-4659-A8E7-AD1DFBD1E7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271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4AC0C-6092-43FF-BC8C-A4CFFB9DA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2FD6B-576F-4D79-ADFE-BC3A7FFE4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Although physical memory is shared between processes, the virtual memory system means that processes don't share memory directly</a:t>
            </a:r>
          </a:p>
          <a:p>
            <a:r>
              <a:rPr lang="en-US" dirty="0"/>
              <a:t>Other things must be shared by processes:</a:t>
            </a:r>
          </a:p>
          <a:p>
            <a:pPr lvl="1"/>
            <a:r>
              <a:rPr lang="en-US" dirty="0"/>
              <a:t>Network cards</a:t>
            </a:r>
          </a:p>
          <a:p>
            <a:pPr lvl="1"/>
            <a:r>
              <a:rPr lang="en-US" dirty="0"/>
              <a:t>Hard drives and SSDs</a:t>
            </a:r>
          </a:p>
          <a:p>
            <a:pPr lvl="1"/>
            <a:r>
              <a:rPr lang="en-US" dirty="0"/>
              <a:t>User input and output devices</a:t>
            </a:r>
          </a:p>
          <a:p>
            <a:r>
              <a:rPr lang="en-US" dirty="0"/>
              <a:t>A uniform way to work with most shared resources is to </a:t>
            </a:r>
            <a:r>
              <a:rPr lang="en-US" i="1" dirty="0"/>
              <a:t>treat them all like files</a:t>
            </a:r>
          </a:p>
          <a:p>
            <a:r>
              <a:rPr lang="en-US" dirty="0"/>
              <a:t>This file abstraction makes many libraries similar and simpler</a:t>
            </a:r>
          </a:p>
        </p:txBody>
      </p:sp>
    </p:spTree>
    <p:extLst>
      <p:ext uri="{BB962C8B-B14F-4D97-AF65-F5344CB8AC3E}">
        <p14:creationId xmlns:p14="http://schemas.microsoft.com/office/powerpoint/2010/main" val="102891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C80BEF-FF38-43D1-AB2E-1DB8E4247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file abstraction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705D358-0868-4069-88B3-CC5634245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UNIX file abstraction uses two key ideas:</a:t>
            </a:r>
          </a:p>
          <a:p>
            <a:pPr lvl="1"/>
            <a:r>
              <a:rPr lang="en-US" dirty="0"/>
              <a:t>A file is a sequence of bytes</a:t>
            </a:r>
          </a:p>
          <a:p>
            <a:pPr lvl="1"/>
            <a:r>
              <a:rPr lang="en-US" dirty="0"/>
              <a:t>Everything is a file</a:t>
            </a:r>
          </a:p>
          <a:p>
            <a:r>
              <a:rPr lang="en-US" dirty="0"/>
              <a:t>This abstraction is different from the traditional idea of files in a few ways:</a:t>
            </a:r>
          </a:p>
          <a:p>
            <a:pPr lvl="1"/>
            <a:r>
              <a:rPr lang="en-US" dirty="0"/>
              <a:t>Moving backwards and forwards within a file isn't always possible</a:t>
            </a:r>
          </a:p>
          <a:p>
            <a:pPr lvl="1"/>
            <a:r>
              <a:rPr lang="en-US" dirty="0"/>
              <a:t>Files don't always have names or live in a particular place</a:t>
            </a:r>
          </a:p>
          <a:p>
            <a:pPr lvl="1"/>
            <a:r>
              <a:rPr lang="en-US" dirty="0"/>
              <a:t>Files don't always have a set structure</a:t>
            </a:r>
          </a:p>
          <a:p>
            <a:r>
              <a:rPr lang="en-US" dirty="0"/>
              <a:t>Even so, creating, deleting, opening, closing, reading, and writing can be treated the same</a:t>
            </a:r>
          </a:p>
        </p:txBody>
      </p:sp>
    </p:spTree>
    <p:extLst>
      <p:ext uri="{BB962C8B-B14F-4D97-AF65-F5344CB8AC3E}">
        <p14:creationId xmlns:p14="http://schemas.microsoft.com/office/powerpoint/2010/main" val="362644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Kernel</a:t>
            </a:r>
          </a:p>
          <a:p>
            <a:r>
              <a:rPr lang="en-US" dirty="0"/>
              <a:t>System calls</a:t>
            </a:r>
          </a:p>
          <a:p>
            <a:r>
              <a:rPr lang="en-US" dirty="0"/>
              <a:t>Process lifecycle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files</a:t>
            </a:r>
          </a:p>
          <a:p>
            <a:r>
              <a:rPr lang="en-US" dirty="0"/>
              <a:t>Events and signals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on Assignment 2</a:t>
            </a:r>
          </a:p>
          <a:p>
            <a:pPr lvl="1"/>
            <a:r>
              <a:rPr lang="en-US" dirty="0"/>
              <a:t>Due Friday by midnight</a:t>
            </a:r>
          </a:p>
          <a:p>
            <a:r>
              <a:rPr lang="en-US" dirty="0"/>
              <a:t>Start working on Project 1</a:t>
            </a:r>
          </a:p>
          <a:p>
            <a:r>
              <a:rPr lang="en-US" dirty="0"/>
              <a:t>Read sections 2.6 and 2.7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9A15F-1ECB-41BC-9CF1-27316080F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E9A51-EE85-4CA5-9EBE-E874F9F2B3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11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D4306-09BD-4F8B-BDBF-63DD88F58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D4D81-500D-43E0-AE71-833C384FED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367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BEB97-0DFA-4E3D-A732-F73E4C68D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Life Cycle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90202C-8C43-452D-B4FC-AB6EAF7769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123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6D781-FA39-4804-8768-B3950CE8E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processes in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D6474-923D-469D-8AA2-5CF10E411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Processes are, of course, created when you run a program from the command line</a:t>
            </a:r>
          </a:p>
          <a:p>
            <a:r>
              <a:rPr lang="en-US" dirty="0"/>
              <a:t>However, you can also create processes from within a program, using calls to special functions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US" dirty="0"/>
              <a:t> function creates a new processes that's exactly the same as the current process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exec()</a:t>
            </a:r>
            <a:r>
              <a:rPr lang="en-US" dirty="0"/>
              <a:t> function allows you to replace the current process with another program</a:t>
            </a:r>
          </a:p>
          <a:p>
            <a:r>
              <a:rPr lang="en-US" dirty="0"/>
              <a:t>Each process has a unique ID, its process ID or PID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getpid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returns the PID of the current process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getppid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returns the PID of the current process's parent process</a:t>
            </a:r>
          </a:p>
        </p:txBody>
      </p:sp>
    </p:spTree>
    <p:extLst>
      <p:ext uri="{BB962C8B-B14F-4D97-AF65-F5344CB8AC3E}">
        <p14:creationId xmlns:p14="http://schemas.microsoft.com/office/powerpoint/2010/main" val="314933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53E4C-EBDE-4922-82B6-58D8B8F95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C7807-A7AD-40FB-8CC7-317E909D6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11100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US" dirty="0"/>
              <a:t> function is pretty crazy!</a:t>
            </a:r>
          </a:p>
          <a:p>
            <a:pPr lvl="1"/>
            <a:r>
              <a:rPr lang="en-US" dirty="0"/>
              <a:t>When you call it, the process you're inside of keeps running</a:t>
            </a:r>
          </a:p>
          <a:p>
            <a:pPr lvl="1"/>
            <a:r>
              <a:rPr lang="en-US" dirty="0"/>
              <a:t>And another process spawns at exactly the same point in code</a:t>
            </a:r>
          </a:p>
          <a:p>
            <a:pPr lvl="1"/>
            <a:r>
              <a:rPr lang="en-US" dirty="0"/>
              <a:t>Both processes have </a:t>
            </a:r>
            <a:r>
              <a:rPr lang="en-US" i="1" dirty="0"/>
              <a:t>exactly</a:t>
            </a:r>
            <a:r>
              <a:rPr lang="en-US" dirty="0"/>
              <a:t> the same memory layout</a:t>
            </a:r>
          </a:p>
          <a:p>
            <a:pPr lvl="1"/>
            <a:r>
              <a:rPr lang="en-US" dirty="0"/>
              <a:t>The only difference is that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US" dirty="0"/>
              <a:t> returns the child PID for the original process and 0 if you're the process that just got forked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618523D-DE1A-48AC-BB5F-84E5B2533561}"/>
              </a:ext>
            </a:extLst>
          </p:cNvPr>
          <p:cNvSpPr txBox="1">
            <a:spLocks/>
          </p:cNvSpPr>
          <p:nvPr/>
        </p:nvSpPr>
        <p:spPr>
          <a:xfrm>
            <a:off x="381000" y="3886200"/>
            <a:ext cx="11506200" cy="2743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fork 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"ERROR: No child process created\n"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"Hi, I'm the child!\n"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"Parent just gave birth to child %d\n"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89014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0ABF0-8A23-45A8-BBE8-4EEAFC59E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Fork bombing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C1DA9-6F10-45C0-A746-CAFC8EEE7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1110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If you call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US" dirty="0"/>
              <a:t> in a loop, you will quickly create too many processes and slow/crash your computer</a:t>
            </a:r>
          </a:p>
          <a:p>
            <a:r>
              <a:rPr lang="en-US" dirty="0"/>
              <a:t>Each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US" dirty="0"/>
              <a:t> creates a new process, but the old process keeps running</a:t>
            </a:r>
          </a:p>
          <a:p>
            <a:r>
              <a:rPr lang="en-US" dirty="0"/>
              <a:t>The following code will have four prints: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D0FBC1D-DB4D-49C3-A2FD-4664733F95FA}"/>
              </a:ext>
            </a:extLst>
          </p:cNvPr>
          <p:cNvSpPr txBox="1">
            <a:spLocks/>
          </p:cNvSpPr>
          <p:nvPr/>
        </p:nvSpPr>
        <p:spPr>
          <a:xfrm>
            <a:off x="381000" y="3886200"/>
            <a:ext cx="11506200" cy="2743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first_fork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fork 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Original parent and child create new processes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second_fork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fork 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This line prints four times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 from %d!\n"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getpid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());</a:t>
            </a:r>
          </a:p>
        </p:txBody>
      </p:sp>
    </p:spTree>
    <p:extLst>
      <p:ext uri="{BB962C8B-B14F-4D97-AF65-F5344CB8AC3E}">
        <p14:creationId xmlns:p14="http://schemas.microsoft.com/office/powerpoint/2010/main" val="427411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3216</TotalTime>
  <Words>1313</Words>
  <Application>Microsoft Office PowerPoint</Application>
  <PresentationFormat>Widescreen</PresentationFormat>
  <Paragraphs>145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Assignment 2</vt:lpstr>
      <vt:lpstr>Project 1</vt:lpstr>
      <vt:lpstr>Process Life Cycle</vt:lpstr>
      <vt:lpstr>Creating processes in code</vt:lpstr>
      <vt:lpstr>Using fork()</vt:lpstr>
      <vt:lpstr>Fork bombing</vt:lpstr>
      <vt:lpstr>Running another program</vt:lpstr>
      <vt:lpstr>Example with exec()</vt:lpstr>
      <vt:lpstr>What if you don't want to fork() and exec()?</vt:lpstr>
      <vt:lpstr>Waiting for a child to finish</vt:lpstr>
      <vt:lpstr>Example with wait()</vt:lpstr>
      <vt:lpstr>Write a shell</vt:lpstr>
      <vt:lpstr>Files</vt:lpstr>
      <vt:lpstr>Sharing resources</vt:lpstr>
      <vt:lpstr>UNIX file abstraction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480</cp:revision>
  <dcterms:created xsi:type="dcterms:W3CDTF">2009-08-24T20:26:10Z</dcterms:created>
  <dcterms:modified xsi:type="dcterms:W3CDTF">2025-01-24T22:42:21Z</dcterms:modified>
</cp:coreProperties>
</file>